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6"/>
  </p:notesMasterIdLst>
  <p:sldIdLst>
    <p:sldId id="257" r:id="rId2"/>
    <p:sldId id="258" r:id="rId3"/>
    <p:sldId id="259" r:id="rId4"/>
    <p:sldId id="260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2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6" d="100"/>
          <a:sy n="56" d="100"/>
        </p:scale>
        <p:origin x="-2088" y="-8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336A51-A12F-4A3F-A1F4-E0C767BA9734}" type="datetimeFigureOut">
              <a:rPr lang="en-US" smtClean="0"/>
              <a:t>6/28/2016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CB796B-4335-4DB3-9561-CB43A4B8A5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2861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vi-VN" smtClean="0"/>
              <a:t>28/06/2016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NGUYEN THI KIM KHANH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DF5AB-8762-465E-85A8-394BD19BF14E}" type="slidenum">
              <a:rPr lang="en-US" smtClean="0"/>
              <a:t>‹#›</a:t>
            </a:fld>
            <a:endParaRPr lang="en-US"/>
          </a:p>
        </p:txBody>
      </p:sp>
      <p:pic>
        <p:nvPicPr>
          <p:cNvPr id="1026" name="Picture 2" descr="C:\Program Files (x86)\Microsoft Office\MEDIA\CAGCAT10\j0149407.wmf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86073" cy="945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 userDrawn="1"/>
        </p:nvSpPr>
        <p:spPr>
          <a:xfrm>
            <a:off x="7010400" y="15240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3009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vi-VN" smtClean="0"/>
              <a:t>28/06/2016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NGUYEN THI KIM KHANH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DF5AB-8762-465E-85A8-394BD19BF1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3622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vi-VN" smtClean="0"/>
              <a:t>28/06/2016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NGUYEN THI KIM KHANH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DF5AB-8762-465E-85A8-394BD19BF1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29932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vi-VN" smtClean="0"/>
              <a:t>28/06/2016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NGUYEN THI KIM KHANH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DF5AB-8762-465E-85A8-394BD19BF1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31213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vi-VN" smtClean="0"/>
              <a:t>28/06/2016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NGUYEN THI KIM KHANH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DF5AB-8762-465E-85A8-394BD19BF1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97854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vi-VN" smtClean="0"/>
              <a:t>28/06/2016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NGUYEN THI KIM KHANH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DF5AB-8762-465E-85A8-394BD19BF1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6789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vi-VN" smtClean="0"/>
              <a:t>28/06/2016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NGUYEN THI KIM KHANH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DF5AB-8762-465E-85A8-394BD19BF1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56314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vi-VN" smtClean="0"/>
              <a:t>28/06/2016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NGUYEN THI KIM KHANH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DF5AB-8762-465E-85A8-394BD19BF1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22467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vi-VN" smtClean="0"/>
              <a:t>28/06/2016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NGUYEN THI KIM KHANH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DF5AB-8762-465E-85A8-394BD19BF1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56056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vi-VN" smtClean="0"/>
              <a:t>28/06/2016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NGUYEN THI KIM KHANH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DF5AB-8762-465E-85A8-394BD19BF1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31655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vi-VN" smtClean="0"/>
              <a:t>28/06/2016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NGUYEN THI KIM KHANH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DF5AB-8762-465E-85A8-394BD19BF1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10043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vi-VN" smtClean="0"/>
              <a:t>28/06/2016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NGUYEN THI KIM KHANH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DDF5AB-8762-465E-85A8-394BD19BF14E}" type="slidenum">
              <a:rPr lang="en-US" smtClean="0"/>
              <a:t>‹#›</a:t>
            </a:fld>
            <a:endParaRPr lang="en-US"/>
          </a:p>
        </p:txBody>
      </p:sp>
      <p:pic>
        <p:nvPicPr>
          <p:cNvPr id="3074" name="Picture 2" descr="C:\Program Files (x86)\Microsoft Office\MEDIA\CAGCAT10\j0149407.wmf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" y="0"/>
            <a:ext cx="1262062" cy="1510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45750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274638"/>
            <a:ext cx="7239000" cy="1143000"/>
          </a:xfrm>
        </p:spPr>
        <p:txBody>
          <a:bodyPr>
            <a:prstTxWarp prst="textDoubleWave1">
              <a:avLst/>
            </a:prstTxWarp>
            <a:normAutofit fontScale="90000"/>
          </a:bodyPr>
          <a:lstStyle/>
          <a:p>
            <a:r>
              <a:rPr lang="en-US" b="1" dirty="0" smtClean="0"/>
              <a:t>PHƯƠNG PHÁP SÁNG TẠO SCAMPER</a:t>
            </a:r>
            <a:endParaRPr lang="en-US" b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vi-VN" smtClean="0"/>
              <a:t>28/06/2016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NGUYEN THI KIM KHANH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DF5AB-8762-465E-85A8-394BD19BF14E}" type="slidenum">
              <a:rPr lang="en-US" smtClean="0"/>
              <a:t>1</a:t>
            </a:fld>
            <a:endParaRPr lang="en-US"/>
          </a:p>
        </p:txBody>
      </p:sp>
      <p:sp>
        <p:nvSpPr>
          <p:cNvPr id="10" name="Flowchart: Connector 9"/>
          <p:cNvSpPr/>
          <p:nvPr/>
        </p:nvSpPr>
        <p:spPr>
          <a:xfrm>
            <a:off x="3470563" y="3498272"/>
            <a:ext cx="1711037" cy="9144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SCAMPER</a:t>
            </a:r>
            <a:endParaRPr lang="en-US" dirty="0"/>
          </a:p>
        </p:txBody>
      </p:sp>
      <p:sp>
        <p:nvSpPr>
          <p:cNvPr id="11" name="Flowchart: Connector 10"/>
          <p:cNvSpPr/>
          <p:nvPr/>
        </p:nvSpPr>
        <p:spPr>
          <a:xfrm>
            <a:off x="5320145" y="2438400"/>
            <a:ext cx="1537855" cy="1059872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hlinkClick r:id="rId2" action="ppaction://hlinksldjump"/>
              </a:rPr>
              <a:t>Combine</a:t>
            </a:r>
          </a:p>
          <a:p>
            <a:pPr algn="ctr"/>
            <a:r>
              <a:rPr lang="en-US" dirty="0" smtClean="0">
                <a:hlinkClick r:id="rId2" action="ppaction://hlinksldjump"/>
              </a:rPr>
              <a:t>( </a:t>
            </a:r>
            <a:r>
              <a:rPr lang="en-US" dirty="0" err="1" smtClean="0">
                <a:hlinkClick r:id="rId2" action="ppaction://hlinksldjump"/>
              </a:rPr>
              <a:t>Kếtb</a:t>
            </a:r>
            <a:r>
              <a:rPr lang="en-US" dirty="0">
                <a:hlinkClick r:id="rId2" action="ppaction://hlinksldjump"/>
              </a:rPr>
              <a:t> </a:t>
            </a:r>
            <a:r>
              <a:rPr lang="en-US" dirty="0" err="1" smtClean="0">
                <a:hlinkClick r:id="rId2" action="ppaction://hlinksldjump"/>
              </a:rPr>
              <a:t>hợp</a:t>
            </a:r>
            <a:r>
              <a:rPr lang="en-US" dirty="0" smtClean="0">
                <a:hlinkClick r:id="rId2" action="ppaction://hlinksldjump"/>
              </a:rPr>
              <a:t>)</a:t>
            </a:r>
            <a:endParaRPr lang="en-US" dirty="0" smtClean="0"/>
          </a:p>
          <a:p>
            <a:pPr algn="ctr"/>
            <a:endParaRPr lang="en-US" dirty="0"/>
          </a:p>
        </p:txBody>
      </p:sp>
      <p:sp>
        <p:nvSpPr>
          <p:cNvPr id="12" name="Flowchart: Connector 11"/>
          <p:cNvSpPr/>
          <p:nvPr/>
        </p:nvSpPr>
        <p:spPr>
          <a:xfrm>
            <a:off x="5715000" y="3861953"/>
            <a:ext cx="1433945" cy="1018309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hlinkClick r:id="rId3" action="ppaction://hlinksldjump"/>
              </a:rPr>
              <a:t>Adapt</a:t>
            </a:r>
          </a:p>
          <a:p>
            <a:pPr algn="ctr"/>
            <a:r>
              <a:rPr lang="en-US" dirty="0" smtClean="0">
                <a:hlinkClick r:id="rId3" action="ppaction://hlinksldjump"/>
              </a:rPr>
              <a:t>( </a:t>
            </a:r>
            <a:r>
              <a:rPr lang="en-US" dirty="0" err="1" smtClean="0">
                <a:hlinkClick r:id="rId3" action="ppaction://hlinksldjump"/>
              </a:rPr>
              <a:t>Thích</a:t>
            </a:r>
            <a:r>
              <a:rPr lang="en-US" dirty="0" smtClean="0">
                <a:hlinkClick r:id="rId3" action="ppaction://hlinksldjump"/>
              </a:rPr>
              <a:t> </a:t>
            </a:r>
            <a:r>
              <a:rPr lang="en-US" dirty="0" err="1" smtClean="0">
                <a:hlinkClick r:id="rId3" action="ppaction://hlinksldjump"/>
              </a:rPr>
              <a:t>nghi</a:t>
            </a:r>
            <a:r>
              <a:rPr lang="en-US" dirty="0" smtClean="0">
                <a:hlinkClick r:id="rId3" action="ppaction://hlinksldjump"/>
              </a:rPr>
              <a:t>)</a:t>
            </a:r>
            <a:endParaRPr lang="en-US" dirty="0" smtClean="0"/>
          </a:p>
          <a:p>
            <a:pPr algn="ctr"/>
            <a:endParaRPr lang="en-US" dirty="0"/>
          </a:p>
        </p:txBody>
      </p:sp>
      <p:sp>
        <p:nvSpPr>
          <p:cNvPr id="13" name="Flowchart: Connector 12"/>
          <p:cNvSpPr/>
          <p:nvPr/>
        </p:nvSpPr>
        <p:spPr>
          <a:xfrm>
            <a:off x="4267200" y="5084618"/>
            <a:ext cx="1600200" cy="9144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Modify (</a:t>
            </a:r>
            <a:r>
              <a:rPr lang="en-US" dirty="0" err="1" smtClean="0"/>
              <a:t>Hiệu</a:t>
            </a:r>
            <a:r>
              <a:rPr lang="en-US" dirty="0" smtClean="0"/>
              <a:t> </a:t>
            </a:r>
            <a:r>
              <a:rPr lang="en-US" dirty="0" err="1" smtClean="0"/>
              <a:t>chỉnh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14" name="Flowchart: Connector 13"/>
          <p:cNvSpPr/>
          <p:nvPr/>
        </p:nvSpPr>
        <p:spPr>
          <a:xfrm>
            <a:off x="1267691" y="3768436"/>
            <a:ext cx="1627909" cy="9144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Eliminate</a:t>
            </a:r>
          </a:p>
          <a:p>
            <a:pPr algn="ctr"/>
            <a:r>
              <a:rPr lang="en-US" dirty="0" smtClean="0"/>
              <a:t>(</a:t>
            </a:r>
            <a:r>
              <a:rPr lang="en-US" dirty="0" err="1" smtClean="0"/>
              <a:t>loại</a:t>
            </a:r>
            <a:r>
              <a:rPr lang="en-US" dirty="0" smtClean="0"/>
              <a:t> </a:t>
            </a:r>
            <a:r>
              <a:rPr lang="en-US" dirty="0" err="1" smtClean="0"/>
              <a:t>bỏ</a:t>
            </a:r>
            <a:r>
              <a:rPr lang="en-US" dirty="0" smtClean="0"/>
              <a:t>)</a:t>
            </a:r>
          </a:p>
        </p:txBody>
      </p:sp>
      <p:sp>
        <p:nvSpPr>
          <p:cNvPr id="15" name="Flowchart: Connector 14"/>
          <p:cNvSpPr/>
          <p:nvPr/>
        </p:nvSpPr>
        <p:spPr>
          <a:xfrm>
            <a:off x="1524000" y="2306782"/>
            <a:ext cx="1600200" cy="9144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Reverse </a:t>
            </a:r>
          </a:p>
          <a:p>
            <a:pPr algn="ctr"/>
            <a:r>
              <a:rPr lang="en-US" dirty="0" smtClean="0"/>
              <a:t>( </a:t>
            </a:r>
            <a:r>
              <a:rPr lang="en-US" dirty="0" err="1" smtClean="0"/>
              <a:t>Đảo</a:t>
            </a:r>
            <a:r>
              <a:rPr lang="en-US" dirty="0" smtClean="0"/>
              <a:t> </a:t>
            </a:r>
            <a:r>
              <a:rPr lang="en-US" dirty="0" err="1" smtClean="0"/>
              <a:t>ngược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16" name="Flowchart: Connector 15"/>
          <p:cNvSpPr/>
          <p:nvPr/>
        </p:nvSpPr>
        <p:spPr>
          <a:xfrm>
            <a:off x="2209800" y="5084618"/>
            <a:ext cx="1440873" cy="9144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Put </a:t>
            </a:r>
          </a:p>
          <a:p>
            <a:pPr algn="ctr"/>
            <a:r>
              <a:rPr lang="en-US" dirty="0" smtClean="0"/>
              <a:t>( </a:t>
            </a:r>
            <a:r>
              <a:rPr lang="en-US" dirty="0" err="1" smtClean="0"/>
              <a:t>thêm</a:t>
            </a:r>
            <a:r>
              <a:rPr lang="en-US" dirty="0" smtClean="0"/>
              <a:t> </a:t>
            </a:r>
            <a:r>
              <a:rPr lang="en-US" dirty="0" err="1" smtClean="0"/>
              <a:t>vào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19" name="Flowchart: Connector 18"/>
          <p:cNvSpPr/>
          <p:nvPr/>
        </p:nvSpPr>
        <p:spPr>
          <a:xfrm>
            <a:off x="3470563" y="1831034"/>
            <a:ext cx="1759527" cy="9144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hlinkClick r:id="rId4" action="ppaction://hlinksldjump"/>
              </a:rPr>
              <a:t>Subtuition</a:t>
            </a:r>
            <a:r>
              <a:rPr lang="en-US" dirty="0" smtClean="0">
                <a:hlinkClick r:id="rId4" action="ppaction://hlinksldjump"/>
              </a:rPr>
              <a:t> </a:t>
            </a:r>
          </a:p>
          <a:p>
            <a:pPr algn="ctr"/>
            <a:r>
              <a:rPr lang="en-US" dirty="0" smtClean="0">
                <a:hlinkClick r:id="rId4" action="ppaction://hlinksldjump"/>
              </a:rPr>
              <a:t>( </a:t>
            </a:r>
            <a:r>
              <a:rPr lang="en-US" dirty="0" err="1" smtClean="0">
                <a:hlinkClick r:id="rId4" action="ppaction://hlinksldjump"/>
              </a:rPr>
              <a:t>Thay</a:t>
            </a:r>
            <a:r>
              <a:rPr lang="en-US" dirty="0" smtClean="0">
                <a:hlinkClick r:id="rId4" action="ppaction://hlinksldjump"/>
              </a:rPr>
              <a:t> </a:t>
            </a:r>
            <a:r>
              <a:rPr lang="en-US" dirty="0" err="1" smtClean="0">
                <a:hlinkClick r:id="rId4" action="ppaction://hlinksldjump"/>
              </a:rPr>
              <a:t>thế</a:t>
            </a:r>
            <a:r>
              <a:rPr lang="en-US" dirty="0" smtClean="0">
                <a:hlinkClick r:id="rId4" action="ppaction://hlinksldjump"/>
              </a:rPr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25337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PHÉP THAY THẾ - SUBSITUTE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6705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 err="1" smtClean="0"/>
              <a:t>Là</a:t>
            </a:r>
            <a:r>
              <a:rPr lang="en-US" sz="2400" dirty="0" smtClean="0"/>
              <a:t> </a:t>
            </a:r>
            <a:r>
              <a:rPr lang="en-US" sz="2400" dirty="0" err="1" smtClean="0"/>
              <a:t>suy</a:t>
            </a:r>
            <a:r>
              <a:rPr lang="en-US" sz="2400" dirty="0" smtClean="0"/>
              <a:t> </a:t>
            </a:r>
            <a:r>
              <a:rPr lang="en-US" sz="2400" dirty="0" err="1" smtClean="0"/>
              <a:t>nghĩ</a:t>
            </a:r>
            <a:r>
              <a:rPr lang="en-US" sz="2400" dirty="0" smtClean="0"/>
              <a:t> </a:t>
            </a:r>
            <a:r>
              <a:rPr lang="en-US" sz="2400" dirty="0" err="1" smtClean="0"/>
              <a:t>về</a:t>
            </a:r>
            <a:r>
              <a:rPr lang="en-US" sz="2400" dirty="0" smtClean="0"/>
              <a:t> </a:t>
            </a:r>
            <a:r>
              <a:rPr lang="en-US" sz="2400" dirty="0" err="1" smtClean="0"/>
              <a:t>sự</a:t>
            </a:r>
            <a:r>
              <a:rPr lang="en-US" sz="2400" dirty="0" smtClean="0"/>
              <a:t> </a:t>
            </a:r>
            <a:r>
              <a:rPr lang="en-US" sz="2400" dirty="0" err="1" smtClean="0"/>
              <a:t>thay</a:t>
            </a:r>
            <a:r>
              <a:rPr lang="en-US" sz="2400" dirty="0" smtClean="0"/>
              <a:t> </a:t>
            </a:r>
            <a:r>
              <a:rPr lang="en-US" sz="2400" dirty="0" err="1" smtClean="0"/>
              <a:t>thế</a:t>
            </a:r>
            <a:r>
              <a:rPr lang="en-US" sz="2400" dirty="0" smtClean="0"/>
              <a:t>, </a:t>
            </a:r>
            <a:r>
              <a:rPr lang="en-US" sz="2400" dirty="0" err="1" smtClean="0"/>
              <a:t>thay</a:t>
            </a:r>
            <a:r>
              <a:rPr lang="en-US" sz="2400" dirty="0" smtClean="0"/>
              <a:t> </a:t>
            </a:r>
            <a:r>
              <a:rPr lang="en-US" sz="2400" dirty="0" err="1" smtClean="0"/>
              <a:t>những</a:t>
            </a:r>
            <a:r>
              <a:rPr lang="en-US" sz="2400" dirty="0" smtClean="0"/>
              <a:t> </a:t>
            </a:r>
            <a:r>
              <a:rPr lang="en-US" sz="2400" dirty="0" err="1" smtClean="0"/>
              <a:t>thứ</a:t>
            </a:r>
            <a:r>
              <a:rPr lang="en-US" sz="2400" dirty="0" smtClean="0"/>
              <a:t> </a:t>
            </a:r>
            <a:r>
              <a:rPr lang="en-US" sz="2400" dirty="0" err="1" smtClean="0"/>
              <a:t>cũ</a:t>
            </a:r>
            <a:r>
              <a:rPr lang="en-US" sz="2400" dirty="0" smtClean="0"/>
              <a:t> </a:t>
            </a:r>
            <a:r>
              <a:rPr lang="en-US" sz="2400" dirty="0" err="1" smtClean="0"/>
              <a:t>thành</a:t>
            </a:r>
            <a:r>
              <a:rPr lang="en-US" sz="2400" dirty="0" smtClean="0"/>
              <a:t> </a:t>
            </a:r>
            <a:r>
              <a:rPr lang="en-US" sz="2400" dirty="0" err="1" smtClean="0"/>
              <a:t>những</a:t>
            </a:r>
            <a:r>
              <a:rPr lang="en-US" sz="2400" dirty="0" smtClean="0"/>
              <a:t> </a:t>
            </a:r>
            <a:r>
              <a:rPr lang="en-US" sz="2400" dirty="0" err="1" smtClean="0"/>
              <a:t>thứ</a:t>
            </a:r>
            <a:r>
              <a:rPr lang="en-US" sz="2400" dirty="0" smtClean="0"/>
              <a:t> </a:t>
            </a:r>
            <a:r>
              <a:rPr lang="en-US" sz="2400" dirty="0" err="1" smtClean="0"/>
              <a:t>mới</a:t>
            </a:r>
            <a:r>
              <a:rPr lang="en-US" sz="2400" dirty="0" smtClean="0"/>
              <a:t> ,</a:t>
            </a:r>
            <a:r>
              <a:rPr lang="en-US" sz="2400" dirty="0" err="1" smtClean="0"/>
              <a:t>thay</a:t>
            </a:r>
            <a:r>
              <a:rPr lang="en-US" sz="2400" dirty="0" smtClean="0"/>
              <a:t> </a:t>
            </a:r>
            <a:r>
              <a:rPr lang="en-US" sz="2400" dirty="0" err="1" smtClean="0"/>
              <a:t>một</a:t>
            </a:r>
            <a:r>
              <a:rPr lang="en-US" sz="2400" dirty="0" smtClean="0"/>
              <a:t> </a:t>
            </a:r>
            <a:r>
              <a:rPr lang="en-US" sz="2400" dirty="0" err="1" smtClean="0"/>
              <a:t>bộ</a:t>
            </a:r>
            <a:r>
              <a:rPr lang="en-US" sz="2400" dirty="0" smtClean="0"/>
              <a:t> </a:t>
            </a:r>
            <a:r>
              <a:rPr lang="en-US" sz="2400" dirty="0" err="1" smtClean="0"/>
              <a:t>phận</a:t>
            </a:r>
            <a:r>
              <a:rPr lang="en-US" sz="2400" dirty="0" smtClean="0"/>
              <a:t> hay </a:t>
            </a:r>
            <a:r>
              <a:rPr lang="en-US" sz="2400" dirty="0" err="1" smtClean="0"/>
              <a:t>toàn</a:t>
            </a:r>
            <a:r>
              <a:rPr lang="en-US" sz="2400" dirty="0" smtClean="0"/>
              <a:t> </a:t>
            </a:r>
            <a:r>
              <a:rPr lang="en-US" sz="2400" dirty="0" err="1" smtClean="0"/>
              <a:t>bộ</a:t>
            </a:r>
            <a:r>
              <a:rPr lang="en-US" sz="2400" dirty="0" smtClean="0"/>
              <a:t> </a:t>
            </a:r>
            <a:r>
              <a:rPr lang="en-US" sz="2400" dirty="0" err="1" smtClean="0"/>
              <a:t>sản</a:t>
            </a:r>
            <a:r>
              <a:rPr lang="en-US" sz="2400" dirty="0" smtClean="0"/>
              <a:t> </a:t>
            </a:r>
            <a:r>
              <a:rPr lang="en-US" sz="2400" dirty="0" err="1" smtClean="0"/>
              <a:t>phẩm</a:t>
            </a:r>
            <a:r>
              <a:rPr lang="en-US" sz="2400" dirty="0" smtClean="0"/>
              <a:t>  </a:t>
            </a:r>
            <a:r>
              <a:rPr lang="en-US" sz="2400" dirty="0" err="1" smtClean="0"/>
              <a:t>cũ</a:t>
            </a:r>
            <a:r>
              <a:rPr lang="en-US" sz="2400" dirty="0" smtClean="0"/>
              <a:t> </a:t>
            </a:r>
            <a:r>
              <a:rPr lang="en-US" sz="2400" dirty="0" err="1" smtClean="0"/>
              <a:t>thành</a:t>
            </a:r>
            <a:r>
              <a:rPr lang="en-US" sz="2400" dirty="0" smtClean="0"/>
              <a:t> </a:t>
            </a:r>
            <a:r>
              <a:rPr lang="en-US" sz="2400" dirty="0" err="1" smtClean="0"/>
              <a:t>những</a:t>
            </a:r>
            <a:r>
              <a:rPr lang="en-US" sz="2400" dirty="0" smtClean="0"/>
              <a:t> ý </a:t>
            </a:r>
            <a:r>
              <a:rPr lang="en-US" sz="2400" dirty="0" err="1" smtClean="0"/>
              <a:t>tưởng</a:t>
            </a:r>
            <a:r>
              <a:rPr lang="en-US" sz="2400" dirty="0" smtClean="0"/>
              <a:t> </a:t>
            </a:r>
            <a:r>
              <a:rPr lang="en-US" sz="2400" dirty="0" err="1" smtClean="0"/>
              <a:t>mới</a:t>
            </a:r>
            <a:r>
              <a:rPr lang="en-US" sz="2400" dirty="0" smtClean="0"/>
              <a:t> hay </a:t>
            </a:r>
            <a:r>
              <a:rPr lang="en-US" sz="2400" dirty="0" err="1" smtClean="0"/>
              <a:t>hơn</a:t>
            </a:r>
            <a:r>
              <a:rPr lang="en-US" sz="2400" dirty="0" smtClean="0"/>
              <a:t> </a:t>
            </a:r>
            <a:r>
              <a:rPr lang="en-US" sz="2400" dirty="0" err="1" smtClean="0"/>
              <a:t>và</a:t>
            </a:r>
            <a:r>
              <a:rPr lang="en-US" sz="2400" dirty="0" smtClean="0"/>
              <a:t> </a:t>
            </a:r>
            <a:r>
              <a:rPr lang="en-US" sz="2400" dirty="0" err="1" smtClean="0"/>
              <a:t>phù</a:t>
            </a:r>
            <a:r>
              <a:rPr lang="en-US" sz="2400" dirty="0" smtClean="0"/>
              <a:t> </a:t>
            </a:r>
            <a:r>
              <a:rPr lang="en-US" sz="2400" dirty="0" err="1" smtClean="0"/>
              <a:t>hợp</a:t>
            </a:r>
            <a:r>
              <a:rPr lang="en-US" sz="2400" dirty="0" smtClean="0"/>
              <a:t> </a:t>
            </a:r>
            <a:r>
              <a:rPr lang="en-US" sz="2400" dirty="0" err="1" smtClean="0"/>
              <a:t>hơn</a:t>
            </a:r>
            <a:r>
              <a:rPr lang="en-US" sz="2400" dirty="0" smtClean="0"/>
              <a:t> </a:t>
            </a:r>
            <a:r>
              <a:rPr lang="en-US" sz="2400" dirty="0" err="1" smtClean="0"/>
              <a:t>tốt</a:t>
            </a:r>
            <a:r>
              <a:rPr lang="en-US" sz="2400" dirty="0" smtClean="0"/>
              <a:t> </a:t>
            </a:r>
            <a:r>
              <a:rPr lang="en-US" sz="2400" dirty="0" err="1" smtClean="0"/>
              <a:t>hơn</a:t>
            </a:r>
            <a:r>
              <a:rPr lang="en-US" sz="2400" dirty="0" smtClean="0"/>
              <a:t>.</a:t>
            </a:r>
          </a:p>
          <a:p>
            <a:pPr marL="0" indent="0">
              <a:buNone/>
            </a:pPr>
            <a:r>
              <a:rPr lang="en-US" sz="2400" dirty="0" err="1" smtClean="0"/>
              <a:t>Một</a:t>
            </a:r>
            <a:r>
              <a:rPr lang="en-US" sz="2400" dirty="0" smtClean="0"/>
              <a:t> </a:t>
            </a:r>
            <a:r>
              <a:rPr lang="en-US" sz="2400" dirty="0" err="1" smtClean="0"/>
              <a:t>vài</a:t>
            </a:r>
            <a:r>
              <a:rPr lang="en-US" sz="2400" dirty="0" smtClean="0"/>
              <a:t> </a:t>
            </a:r>
            <a:r>
              <a:rPr lang="en-US" sz="2400" dirty="0" err="1" smtClean="0"/>
              <a:t>câu</a:t>
            </a:r>
            <a:r>
              <a:rPr lang="en-US" sz="2400" dirty="0" smtClean="0"/>
              <a:t> </a:t>
            </a:r>
            <a:r>
              <a:rPr lang="en-US" sz="2400" dirty="0" err="1" smtClean="0"/>
              <a:t>gợi</a:t>
            </a:r>
            <a:r>
              <a:rPr lang="en-US" sz="2400" dirty="0" smtClean="0"/>
              <a:t> ý :</a:t>
            </a:r>
          </a:p>
          <a:p>
            <a:pPr lvl="1" indent="-342900">
              <a:buFont typeface="Wingdings" pitchFamily="2" charset="2"/>
              <a:buChar char="ü"/>
            </a:pPr>
            <a:r>
              <a:rPr lang="en-US" sz="2000" dirty="0" smtClean="0"/>
              <a:t> </a:t>
            </a:r>
            <a:r>
              <a:rPr lang="en-US" sz="2000" dirty="0" err="1" smtClean="0"/>
              <a:t>Có</a:t>
            </a:r>
            <a:r>
              <a:rPr lang="en-US" sz="2000" dirty="0" smtClean="0"/>
              <a:t> </a:t>
            </a:r>
            <a:r>
              <a:rPr lang="en-US" sz="2000" dirty="0" err="1" smtClean="0"/>
              <a:t>thể</a:t>
            </a:r>
            <a:r>
              <a:rPr lang="en-US" sz="2000" dirty="0" smtClean="0"/>
              <a:t> </a:t>
            </a:r>
            <a:r>
              <a:rPr lang="en-US" sz="2000" dirty="0" err="1" smtClean="0"/>
              <a:t>thay</a:t>
            </a:r>
            <a:r>
              <a:rPr lang="en-US" sz="2000" dirty="0" smtClean="0"/>
              <a:t> </a:t>
            </a:r>
            <a:r>
              <a:rPr lang="en-US" sz="2000" dirty="0" err="1" smtClean="0"/>
              <a:t>thế</a:t>
            </a:r>
            <a:r>
              <a:rPr lang="en-US" sz="2000" dirty="0" smtClean="0"/>
              <a:t> </a:t>
            </a:r>
            <a:r>
              <a:rPr lang="en-US" sz="2000" dirty="0" err="1" smtClean="0"/>
              <a:t>thành</a:t>
            </a:r>
            <a:r>
              <a:rPr lang="en-US" sz="2000" dirty="0" smtClean="0"/>
              <a:t> </a:t>
            </a:r>
            <a:r>
              <a:rPr lang="en-US" sz="2000" dirty="0" err="1" smtClean="0"/>
              <a:t>phần</a:t>
            </a:r>
            <a:r>
              <a:rPr lang="en-US" sz="2000" dirty="0" smtClean="0"/>
              <a:t> </a:t>
            </a:r>
            <a:r>
              <a:rPr lang="en-US" sz="2000" dirty="0" err="1" smtClean="0"/>
              <a:t>nào</a:t>
            </a:r>
            <a:r>
              <a:rPr lang="en-US" sz="2000" dirty="0" smtClean="0"/>
              <a:t> ?</a:t>
            </a:r>
          </a:p>
          <a:p>
            <a:pPr lvl="1" indent="-342900">
              <a:buFont typeface="Wingdings" pitchFamily="2" charset="2"/>
              <a:buChar char="ü"/>
            </a:pPr>
            <a:r>
              <a:rPr lang="en-US" sz="2000" dirty="0" err="1" smtClean="0"/>
              <a:t>Có</a:t>
            </a:r>
            <a:r>
              <a:rPr lang="en-US" sz="2000" dirty="0" smtClean="0"/>
              <a:t> </a:t>
            </a:r>
            <a:r>
              <a:rPr lang="en-US" sz="2000" dirty="0" err="1" smtClean="0"/>
              <a:t>thể</a:t>
            </a:r>
            <a:r>
              <a:rPr lang="en-US" sz="2000" dirty="0" smtClean="0"/>
              <a:t> </a:t>
            </a:r>
            <a:r>
              <a:rPr lang="en-US" sz="2000" dirty="0" err="1" smtClean="0"/>
              <a:t>thay</a:t>
            </a:r>
            <a:r>
              <a:rPr lang="en-US" sz="2000" dirty="0" smtClean="0"/>
              <a:t> </a:t>
            </a:r>
            <a:r>
              <a:rPr lang="en-US" sz="2000" dirty="0" err="1" smtClean="0"/>
              <a:t>thế</a:t>
            </a:r>
            <a:r>
              <a:rPr lang="en-US" sz="2000" dirty="0" smtClean="0"/>
              <a:t> </a:t>
            </a:r>
            <a:r>
              <a:rPr lang="en-US" sz="2000" dirty="0" err="1" smtClean="0"/>
              <a:t>ai</a:t>
            </a:r>
            <a:r>
              <a:rPr lang="en-US" sz="2000" dirty="0" smtClean="0"/>
              <a:t> ?</a:t>
            </a:r>
          </a:p>
          <a:p>
            <a:pPr lvl="1" indent="-342900">
              <a:buFont typeface="Wingdings" pitchFamily="2" charset="2"/>
              <a:buChar char="ü"/>
            </a:pPr>
            <a:r>
              <a:rPr lang="en-US" sz="2000" dirty="0" err="1" smtClean="0"/>
              <a:t>Có</a:t>
            </a:r>
            <a:r>
              <a:rPr lang="en-US" sz="2000" dirty="0" smtClean="0"/>
              <a:t> </a:t>
            </a:r>
            <a:r>
              <a:rPr lang="en-US" sz="2000" dirty="0" err="1" smtClean="0"/>
              <a:t>thể</a:t>
            </a:r>
            <a:r>
              <a:rPr lang="en-US" sz="2000" dirty="0" smtClean="0"/>
              <a:t> </a:t>
            </a:r>
            <a:r>
              <a:rPr lang="en-US" sz="2000" dirty="0" err="1" smtClean="0"/>
              <a:t>thay</a:t>
            </a:r>
            <a:r>
              <a:rPr lang="en-US" sz="2000" dirty="0" smtClean="0"/>
              <a:t> </a:t>
            </a:r>
            <a:r>
              <a:rPr lang="en-US" sz="2000" dirty="0" err="1" smtClean="0"/>
              <a:t>thế</a:t>
            </a:r>
            <a:r>
              <a:rPr lang="en-US" sz="2000" dirty="0" smtClean="0"/>
              <a:t> </a:t>
            </a:r>
            <a:r>
              <a:rPr lang="en-US" sz="2000" dirty="0" err="1" smtClean="0"/>
              <a:t>vị</a:t>
            </a:r>
            <a:r>
              <a:rPr lang="en-US" sz="2000" dirty="0" smtClean="0"/>
              <a:t> </a:t>
            </a:r>
            <a:r>
              <a:rPr lang="en-US" sz="2000" dirty="0" err="1" smtClean="0"/>
              <a:t>trí</a:t>
            </a:r>
            <a:r>
              <a:rPr lang="en-US" sz="2000" dirty="0" smtClean="0"/>
              <a:t>, </a:t>
            </a:r>
            <a:r>
              <a:rPr lang="en-US" sz="2000" dirty="0" err="1" smtClean="0"/>
              <a:t>thời</a:t>
            </a:r>
            <a:r>
              <a:rPr lang="en-US" sz="2000" dirty="0" smtClean="0"/>
              <a:t> </a:t>
            </a:r>
            <a:r>
              <a:rPr lang="en-US" sz="2000" dirty="0" err="1" smtClean="0"/>
              <a:t>gian</a:t>
            </a:r>
            <a:r>
              <a:rPr lang="en-US" sz="2000" dirty="0" smtClean="0"/>
              <a:t> , </a:t>
            </a:r>
            <a:r>
              <a:rPr lang="en-US" sz="2000" dirty="0" err="1" smtClean="0"/>
              <a:t>kế</a:t>
            </a:r>
            <a:r>
              <a:rPr lang="en-US" sz="2000" dirty="0" smtClean="0"/>
              <a:t> </a:t>
            </a:r>
            <a:r>
              <a:rPr lang="en-US" sz="2000" dirty="0" err="1" smtClean="0"/>
              <a:t>hoạch</a:t>
            </a:r>
            <a:r>
              <a:rPr lang="en-US" sz="2000" dirty="0" smtClean="0"/>
              <a:t>, qui </a:t>
            </a:r>
            <a:r>
              <a:rPr lang="en-US" sz="2000" dirty="0" err="1" smtClean="0"/>
              <a:t>trình</a:t>
            </a:r>
            <a:r>
              <a:rPr lang="en-US" sz="2000" dirty="0" smtClean="0"/>
              <a:t> , </a:t>
            </a:r>
            <a:r>
              <a:rPr lang="en-US" sz="2000" dirty="0" err="1" smtClean="0"/>
              <a:t>hệ</a:t>
            </a:r>
            <a:r>
              <a:rPr lang="en-US" sz="2000" dirty="0" smtClean="0"/>
              <a:t> </a:t>
            </a:r>
            <a:r>
              <a:rPr lang="en-US" sz="2000" dirty="0" err="1" smtClean="0"/>
              <a:t>thống</a:t>
            </a:r>
            <a:r>
              <a:rPr lang="en-US" sz="2000" dirty="0" smtClean="0"/>
              <a:t> </a:t>
            </a:r>
            <a:r>
              <a:rPr lang="en-US" sz="2000" dirty="0" err="1" smtClean="0"/>
              <a:t>nào</a:t>
            </a:r>
            <a:r>
              <a:rPr lang="en-US" sz="2000" dirty="0" smtClean="0"/>
              <a:t> ?</a:t>
            </a:r>
          </a:p>
          <a:p>
            <a:pPr lvl="1" indent="-342900">
              <a:buFont typeface="Wingdings" pitchFamily="2" charset="2"/>
              <a:buChar char="ü"/>
            </a:pPr>
            <a:r>
              <a:rPr lang="en-US" sz="2000" dirty="0" err="1" smtClean="0"/>
              <a:t>Có</a:t>
            </a:r>
            <a:r>
              <a:rPr lang="en-US" sz="2000" dirty="0" smtClean="0"/>
              <a:t> </a:t>
            </a:r>
            <a:r>
              <a:rPr lang="en-US" sz="2000" dirty="0" err="1" smtClean="0"/>
              <a:t>thể</a:t>
            </a:r>
            <a:r>
              <a:rPr lang="en-US" sz="2000" dirty="0" smtClean="0"/>
              <a:t> </a:t>
            </a:r>
            <a:r>
              <a:rPr lang="en-US" sz="2000" dirty="0" err="1" smtClean="0"/>
              <a:t>sử</a:t>
            </a:r>
            <a:r>
              <a:rPr lang="en-US" sz="2000" dirty="0" smtClean="0"/>
              <a:t> </a:t>
            </a:r>
            <a:r>
              <a:rPr lang="en-US" sz="2000" dirty="0" err="1" smtClean="0"/>
              <a:t>dụng</a:t>
            </a:r>
            <a:r>
              <a:rPr lang="en-US" sz="2000" dirty="0" smtClean="0"/>
              <a:t> ý </a:t>
            </a:r>
            <a:r>
              <a:rPr lang="en-US" sz="2000" dirty="0" err="1" smtClean="0"/>
              <a:t>tưởng</a:t>
            </a:r>
            <a:r>
              <a:rPr lang="en-US" sz="2000" dirty="0" smtClean="0"/>
              <a:t> </a:t>
            </a:r>
            <a:r>
              <a:rPr lang="en-US" sz="2000" dirty="0" err="1" smtClean="0"/>
              <a:t>này</a:t>
            </a:r>
            <a:r>
              <a:rPr lang="en-US" sz="2000" dirty="0" smtClean="0"/>
              <a:t> ở </a:t>
            </a:r>
            <a:r>
              <a:rPr lang="en-US" sz="2000" dirty="0" err="1" smtClean="0"/>
              <a:t>vị</a:t>
            </a:r>
            <a:r>
              <a:rPr lang="en-US" sz="2000" dirty="0" smtClean="0"/>
              <a:t> </a:t>
            </a:r>
            <a:r>
              <a:rPr lang="en-US" sz="2000" dirty="0" err="1" smtClean="0"/>
              <a:t>trí</a:t>
            </a:r>
            <a:r>
              <a:rPr lang="en-US" sz="2000" dirty="0" smtClean="0"/>
              <a:t> </a:t>
            </a:r>
            <a:r>
              <a:rPr lang="en-US" sz="2000" dirty="0" err="1" smtClean="0"/>
              <a:t>khác</a:t>
            </a:r>
            <a:r>
              <a:rPr lang="en-US" sz="2000" dirty="0" smtClean="0"/>
              <a:t> </a:t>
            </a:r>
            <a:r>
              <a:rPr lang="en-US" sz="2000" dirty="0" err="1" smtClean="0"/>
              <a:t>không</a:t>
            </a:r>
            <a:r>
              <a:rPr lang="en-US" sz="2000" dirty="0" smtClean="0"/>
              <a:t> ?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vi-VN" smtClean="0"/>
              <a:t>28/06/2016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NGUYEN THI KIM KHANH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DF5AB-8762-465E-85A8-394BD19BF14E}" type="slidenum">
              <a:rPr lang="en-US" smtClean="0"/>
              <a:t>2</a:t>
            </a:fld>
            <a:endParaRPr lang="en-US"/>
          </a:p>
        </p:txBody>
      </p:sp>
      <p:pic>
        <p:nvPicPr>
          <p:cNvPr id="4098" name="Picture 2" descr="C:\Program Files (x86)\Microsoft Office\MEDIA\CAGCAT10\j0186002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1" y="2209800"/>
            <a:ext cx="2590800" cy="289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33580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PHÉP KẾT HỢP – COMBINE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 err="1" smtClean="0"/>
              <a:t>Là</a:t>
            </a:r>
            <a:r>
              <a:rPr lang="en-US" sz="2400" dirty="0" smtClean="0"/>
              <a:t> </a:t>
            </a:r>
            <a:r>
              <a:rPr lang="en-US" sz="2400" dirty="0" err="1" smtClean="0"/>
              <a:t>kết</a:t>
            </a:r>
            <a:r>
              <a:rPr lang="en-US" sz="2400" dirty="0" smtClean="0"/>
              <a:t> </a:t>
            </a:r>
            <a:r>
              <a:rPr lang="en-US" sz="2400" dirty="0" err="1" smtClean="0"/>
              <a:t>hợp</a:t>
            </a:r>
            <a:r>
              <a:rPr lang="en-US" sz="2400" dirty="0" smtClean="0"/>
              <a:t> </a:t>
            </a:r>
            <a:r>
              <a:rPr lang="en-US" sz="2400" dirty="0" err="1" smtClean="0"/>
              <a:t>vật</a:t>
            </a:r>
            <a:r>
              <a:rPr lang="en-US" sz="2400" dirty="0" smtClean="0"/>
              <a:t> </a:t>
            </a:r>
            <a:r>
              <a:rPr lang="en-US" sz="2400" dirty="0" err="1" smtClean="0"/>
              <a:t>chất</a:t>
            </a:r>
            <a:r>
              <a:rPr lang="en-US" sz="2400" dirty="0"/>
              <a:t> </a:t>
            </a:r>
            <a:r>
              <a:rPr lang="en-US" sz="2400" dirty="0" err="1" smtClean="0"/>
              <a:t>với</a:t>
            </a:r>
            <a:r>
              <a:rPr lang="en-US" sz="2400" dirty="0" smtClean="0"/>
              <a:t> </a:t>
            </a:r>
            <a:r>
              <a:rPr lang="en-US" sz="2400" dirty="0" err="1" smtClean="0"/>
              <a:t>vật</a:t>
            </a:r>
            <a:r>
              <a:rPr lang="en-US" sz="2400" dirty="0" smtClean="0"/>
              <a:t> </a:t>
            </a:r>
            <a:r>
              <a:rPr lang="en-US" sz="2400" dirty="0" err="1" smtClean="0"/>
              <a:t>chất</a:t>
            </a:r>
            <a:r>
              <a:rPr lang="en-US" sz="2400" dirty="0" smtClean="0"/>
              <a:t> </a:t>
            </a:r>
            <a:r>
              <a:rPr lang="en-US" sz="2400" dirty="0" err="1" smtClean="0"/>
              <a:t>thông</a:t>
            </a:r>
            <a:r>
              <a:rPr lang="en-US" sz="2400" dirty="0" smtClean="0"/>
              <a:t> tin </a:t>
            </a:r>
            <a:r>
              <a:rPr lang="en-US" sz="2400" dirty="0" err="1" smtClean="0"/>
              <a:t>dịch</a:t>
            </a:r>
            <a:r>
              <a:rPr lang="en-US" sz="2400" dirty="0" smtClean="0"/>
              <a:t> </a:t>
            </a:r>
            <a:r>
              <a:rPr lang="en-US" sz="2400" dirty="0" err="1" smtClean="0"/>
              <a:t>vụ</a:t>
            </a:r>
            <a:r>
              <a:rPr lang="en-US" sz="2400" dirty="0" smtClean="0"/>
              <a:t> </a:t>
            </a:r>
            <a:r>
              <a:rPr lang="en-US" sz="2400" dirty="0" err="1" smtClean="0"/>
              <a:t>với</a:t>
            </a:r>
            <a:r>
              <a:rPr lang="en-US" sz="2400" dirty="0" smtClean="0"/>
              <a:t> </a:t>
            </a:r>
            <a:r>
              <a:rPr lang="en-US" sz="2400" dirty="0" err="1" smtClean="0"/>
              <a:t>thông</a:t>
            </a:r>
            <a:r>
              <a:rPr lang="en-US" sz="2400" dirty="0" smtClean="0"/>
              <a:t> tin </a:t>
            </a:r>
            <a:r>
              <a:rPr lang="en-US" sz="2400" dirty="0" err="1" smtClean="0"/>
              <a:t>dịch</a:t>
            </a:r>
            <a:r>
              <a:rPr lang="en-US" sz="2400" dirty="0" smtClean="0"/>
              <a:t> </a:t>
            </a:r>
            <a:r>
              <a:rPr lang="en-US" sz="2400" dirty="0" err="1" smtClean="0"/>
              <a:t>vụ</a:t>
            </a:r>
            <a:r>
              <a:rPr lang="en-US" sz="2400" dirty="0" smtClean="0"/>
              <a:t> hay </a:t>
            </a:r>
            <a:r>
              <a:rPr lang="en-US" sz="2400" dirty="0" err="1" smtClean="0"/>
              <a:t>vật</a:t>
            </a:r>
            <a:r>
              <a:rPr lang="en-US" sz="2400" dirty="0" smtClean="0"/>
              <a:t> </a:t>
            </a:r>
            <a:r>
              <a:rPr lang="en-US" sz="2400" dirty="0" err="1" smtClean="0"/>
              <a:t>chất</a:t>
            </a:r>
            <a:r>
              <a:rPr lang="en-US" sz="2400" dirty="0" smtClean="0"/>
              <a:t> </a:t>
            </a:r>
            <a:r>
              <a:rPr lang="en-US" sz="2400" dirty="0" err="1" smtClean="0"/>
              <a:t>với</a:t>
            </a:r>
            <a:r>
              <a:rPr lang="en-US" sz="2400" dirty="0" smtClean="0"/>
              <a:t> </a:t>
            </a:r>
            <a:r>
              <a:rPr lang="en-US" sz="2400" dirty="0" err="1" smtClean="0"/>
              <a:t>thông</a:t>
            </a:r>
            <a:r>
              <a:rPr lang="en-US" sz="2400" dirty="0" smtClean="0"/>
              <a:t> tin </a:t>
            </a:r>
            <a:r>
              <a:rPr lang="en-US" sz="2400" dirty="0" err="1" smtClean="0"/>
              <a:t>dịch</a:t>
            </a:r>
            <a:r>
              <a:rPr lang="en-US" sz="2400" dirty="0" smtClean="0"/>
              <a:t> </a:t>
            </a:r>
            <a:r>
              <a:rPr lang="en-US" sz="2400" dirty="0" err="1" smtClean="0"/>
              <a:t>vụ</a:t>
            </a:r>
            <a:r>
              <a:rPr lang="en-US" sz="2400" dirty="0" smtClean="0"/>
              <a:t> .</a:t>
            </a:r>
          </a:p>
          <a:p>
            <a:pPr marL="0" indent="0">
              <a:buNone/>
            </a:pPr>
            <a:r>
              <a:rPr lang="en-US" sz="2400" dirty="0" err="1" smtClean="0"/>
              <a:t>Một</a:t>
            </a:r>
            <a:r>
              <a:rPr lang="en-US" sz="2400" dirty="0" smtClean="0"/>
              <a:t> </a:t>
            </a:r>
            <a:r>
              <a:rPr lang="en-US" sz="2400" dirty="0" err="1" smtClean="0"/>
              <a:t>vài</a:t>
            </a:r>
            <a:r>
              <a:rPr lang="en-US" sz="2400" dirty="0" smtClean="0"/>
              <a:t> </a:t>
            </a:r>
            <a:r>
              <a:rPr lang="en-US" sz="2400" dirty="0" err="1" smtClean="0"/>
              <a:t>câu</a:t>
            </a:r>
            <a:r>
              <a:rPr lang="en-US" sz="2400" dirty="0" smtClean="0"/>
              <a:t> </a:t>
            </a:r>
            <a:r>
              <a:rPr lang="en-US" sz="2400" dirty="0" err="1" smtClean="0"/>
              <a:t>gợi</a:t>
            </a:r>
            <a:r>
              <a:rPr lang="en-US" sz="2400" dirty="0" smtClean="0"/>
              <a:t> ý :</a:t>
            </a:r>
          </a:p>
          <a:p>
            <a:pPr lvl="1" indent="-342900">
              <a:buFont typeface="Wingdings" pitchFamily="2" charset="2"/>
              <a:buChar char="Ø"/>
            </a:pPr>
            <a:r>
              <a:rPr lang="en-US" sz="2000" dirty="0" err="1" smtClean="0"/>
              <a:t>Có</a:t>
            </a:r>
            <a:r>
              <a:rPr lang="en-US" sz="2000" dirty="0" smtClean="0"/>
              <a:t> </a:t>
            </a:r>
            <a:r>
              <a:rPr lang="en-US" sz="2000" dirty="0" err="1" smtClean="0"/>
              <a:t>thể</a:t>
            </a:r>
            <a:r>
              <a:rPr lang="en-US" sz="2000" dirty="0" smtClean="0"/>
              <a:t> </a:t>
            </a:r>
            <a:r>
              <a:rPr lang="en-US" sz="2000" dirty="0" err="1" smtClean="0"/>
              <a:t>kết</a:t>
            </a:r>
            <a:r>
              <a:rPr lang="en-US" sz="2000" dirty="0" smtClean="0"/>
              <a:t> </a:t>
            </a:r>
            <a:r>
              <a:rPr lang="en-US" sz="2000" dirty="0" err="1" smtClean="0"/>
              <a:t>hợp</a:t>
            </a:r>
            <a:r>
              <a:rPr lang="en-US" sz="2000" dirty="0" smtClean="0"/>
              <a:t> ý </a:t>
            </a:r>
            <a:r>
              <a:rPr lang="en-US" sz="2000" dirty="0" err="1" smtClean="0"/>
              <a:t>tưởng</a:t>
            </a:r>
            <a:r>
              <a:rPr lang="en-US" sz="2000" dirty="0" smtClean="0"/>
              <a:t> hay </a:t>
            </a:r>
            <a:r>
              <a:rPr lang="en-US" sz="2000" dirty="0" err="1" smtClean="0"/>
              <a:t>thành</a:t>
            </a:r>
            <a:r>
              <a:rPr lang="en-US" sz="2000" dirty="0" smtClean="0"/>
              <a:t> </a:t>
            </a:r>
            <a:r>
              <a:rPr lang="en-US" sz="2000" dirty="0" err="1" smtClean="0"/>
              <a:t>phần</a:t>
            </a:r>
            <a:r>
              <a:rPr lang="en-US" sz="2000" dirty="0" smtClean="0"/>
              <a:t> </a:t>
            </a:r>
            <a:r>
              <a:rPr lang="en-US" sz="2000" dirty="0" err="1" smtClean="0"/>
              <a:t>nào</a:t>
            </a:r>
            <a:r>
              <a:rPr lang="en-US" sz="2000" dirty="0" smtClean="0"/>
              <a:t> ?</a:t>
            </a:r>
          </a:p>
          <a:p>
            <a:pPr lvl="1" indent="-342900">
              <a:buFont typeface="Wingdings" pitchFamily="2" charset="2"/>
              <a:buChar char="Ø"/>
            </a:pPr>
            <a:r>
              <a:rPr lang="en-US" sz="2000" dirty="0" err="1" smtClean="0"/>
              <a:t>Có</a:t>
            </a:r>
            <a:r>
              <a:rPr lang="en-US" sz="2000" dirty="0" smtClean="0"/>
              <a:t> </a:t>
            </a:r>
            <a:r>
              <a:rPr lang="en-US" sz="2000" dirty="0" err="1" smtClean="0"/>
              <a:t>thể</a:t>
            </a:r>
            <a:r>
              <a:rPr lang="en-US" sz="2000" dirty="0" smtClean="0"/>
              <a:t> </a:t>
            </a:r>
            <a:r>
              <a:rPr lang="en-US" sz="2000" dirty="0" err="1" smtClean="0"/>
              <a:t>kết</a:t>
            </a:r>
            <a:r>
              <a:rPr lang="en-US" sz="2000" dirty="0" smtClean="0"/>
              <a:t> </a:t>
            </a:r>
            <a:r>
              <a:rPr lang="en-US" sz="2000" dirty="0" err="1" smtClean="0"/>
              <a:t>hợp</a:t>
            </a:r>
            <a:r>
              <a:rPr lang="en-US" sz="2000" dirty="0" smtClean="0"/>
              <a:t> </a:t>
            </a:r>
            <a:r>
              <a:rPr lang="en-US" sz="2000" dirty="0" err="1" smtClean="0"/>
              <a:t>vật</a:t>
            </a:r>
            <a:r>
              <a:rPr lang="en-US" sz="2000" dirty="0" smtClean="0"/>
              <a:t> </a:t>
            </a:r>
            <a:r>
              <a:rPr lang="en-US" sz="2000" dirty="0" err="1" smtClean="0"/>
              <a:t>liệu</a:t>
            </a:r>
            <a:r>
              <a:rPr lang="en-US" sz="2000" dirty="0" smtClean="0"/>
              <a:t> </a:t>
            </a:r>
            <a:r>
              <a:rPr lang="en-US" sz="2000" dirty="0" err="1" smtClean="0"/>
              <a:t>nào</a:t>
            </a:r>
            <a:r>
              <a:rPr lang="en-US" sz="2000" dirty="0" smtClean="0"/>
              <a:t> ?</a:t>
            </a:r>
          </a:p>
          <a:p>
            <a:pPr lvl="1" indent="-342900">
              <a:buFont typeface="Wingdings" pitchFamily="2" charset="2"/>
              <a:buChar char="Ø"/>
            </a:pPr>
            <a:r>
              <a:rPr lang="en-US" sz="2000" dirty="0" err="1" smtClean="0"/>
              <a:t>Những</a:t>
            </a:r>
            <a:r>
              <a:rPr lang="en-US" sz="2000" dirty="0" smtClean="0"/>
              <a:t> </a:t>
            </a:r>
            <a:r>
              <a:rPr lang="en-US" sz="2000" dirty="0" err="1" smtClean="0"/>
              <a:t>mục</a:t>
            </a:r>
            <a:r>
              <a:rPr lang="en-US" sz="2000" dirty="0" smtClean="0"/>
              <a:t> </a:t>
            </a:r>
            <a:r>
              <a:rPr lang="en-US" sz="2000" dirty="0" err="1" smtClean="0"/>
              <a:t>tiêu</a:t>
            </a:r>
            <a:r>
              <a:rPr lang="en-US" sz="2000" dirty="0" smtClean="0"/>
              <a:t> </a:t>
            </a:r>
            <a:r>
              <a:rPr lang="en-US" sz="2000" dirty="0" err="1" smtClean="0"/>
              <a:t>nào</a:t>
            </a:r>
            <a:r>
              <a:rPr lang="en-US" sz="2000" dirty="0" smtClean="0"/>
              <a:t>  </a:t>
            </a:r>
            <a:r>
              <a:rPr lang="en-US" sz="2000" dirty="0" err="1" smtClean="0"/>
              <a:t>có</a:t>
            </a:r>
            <a:r>
              <a:rPr lang="en-US" sz="2000" dirty="0" smtClean="0"/>
              <a:t> </a:t>
            </a:r>
            <a:r>
              <a:rPr lang="en-US" sz="2000" dirty="0" err="1" smtClean="0"/>
              <a:t>thể</a:t>
            </a:r>
            <a:r>
              <a:rPr lang="en-US" sz="2000" dirty="0" smtClean="0"/>
              <a:t> </a:t>
            </a:r>
            <a:r>
              <a:rPr lang="en-US" sz="2000" dirty="0" err="1" smtClean="0"/>
              <a:t>kết</a:t>
            </a:r>
            <a:r>
              <a:rPr lang="en-US" sz="2000" dirty="0" smtClean="0"/>
              <a:t> </a:t>
            </a:r>
            <a:r>
              <a:rPr lang="en-US" sz="2000" dirty="0" err="1" smtClean="0"/>
              <a:t>hợp</a:t>
            </a:r>
            <a:r>
              <a:rPr lang="en-US" sz="2000" dirty="0" smtClean="0"/>
              <a:t> </a:t>
            </a:r>
            <a:r>
              <a:rPr lang="en-US" sz="2000" dirty="0" err="1" smtClean="0"/>
              <a:t>lại</a:t>
            </a:r>
            <a:r>
              <a:rPr lang="en-US" sz="2000" dirty="0" smtClean="0"/>
              <a:t> ?</a:t>
            </a:r>
          </a:p>
          <a:p>
            <a:pPr lvl="1" indent="-342900">
              <a:buFont typeface="Wingdings" pitchFamily="2" charset="2"/>
              <a:buChar char="Ø"/>
            </a:pPr>
            <a:r>
              <a:rPr lang="en-US" sz="2000" dirty="0" err="1" smtClean="0"/>
              <a:t>Những</a:t>
            </a:r>
            <a:r>
              <a:rPr lang="en-US" sz="2000" dirty="0" smtClean="0"/>
              <a:t> </a:t>
            </a:r>
            <a:r>
              <a:rPr lang="en-US" sz="2000" dirty="0" err="1" smtClean="0"/>
              <a:t>thứ</a:t>
            </a:r>
            <a:r>
              <a:rPr lang="en-US" sz="2000" dirty="0" smtClean="0"/>
              <a:t> </a:t>
            </a:r>
            <a:r>
              <a:rPr lang="en-US" sz="2000" dirty="0" err="1" smtClean="0"/>
              <a:t>nào</a:t>
            </a:r>
            <a:r>
              <a:rPr lang="en-US" sz="2000" dirty="0" smtClean="0"/>
              <a:t> </a:t>
            </a:r>
            <a:r>
              <a:rPr lang="en-US" sz="2000" dirty="0" err="1" smtClean="0"/>
              <a:t>có</a:t>
            </a:r>
            <a:r>
              <a:rPr lang="en-US" sz="2000" dirty="0" smtClean="0"/>
              <a:t> </a:t>
            </a:r>
            <a:r>
              <a:rPr lang="en-US" sz="2000" dirty="0" err="1" smtClean="0"/>
              <a:t>thể</a:t>
            </a:r>
            <a:r>
              <a:rPr lang="en-US" sz="2000" dirty="0" smtClean="0"/>
              <a:t> </a:t>
            </a:r>
            <a:r>
              <a:rPr lang="en-US" sz="2000" dirty="0" err="1" smtClean="0"/>
              <a:t>trộn</a:t>
            </a:r>
            <a:r>
              <a:rPr lang="en-US" sz="2000" dirty="0" smtClean="0"/>
              <a:t> </a:t>
            </a:r>
            <a:r>
              <a:rPr lang="en-US" sz="2000" dirty="0" err="1" smtClean="0"/>
              <a:t>lẫn</a:t>
            </a:r>
            <a:r>
              <a:rPr lang="en-US" sz="2000" dirty="0" smtClean="0"/>
              <a:t> </a:t>
            </a:r>
            <a:r>
              <a:rPr lang="en-US" sz="2000" dirty="0" err="1" smtClean="0"/>
              <a:t>với</a:t>
            </a:r>
            <a:r>
              <a:rPr lang="en-US" sz="2000" dirty="0" smtClean="0"/>
              <a:t> </a:t>
            </a:r>
            <a:r>
              <a:rPr lang="en-US" sz="2000" dirty="0" err="1" smtClean="0"/>
              <a:t>nhau</a:t>
            </a:r>
            <a:r>
              <a:rPr lang="en-US" sz="2000" dirty="0" smtClean="0"/>
              <a:t>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vi-VN" smtClean="0"/>
              <a:t>28/06/2016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NGUYEN THI KIM KHANH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DF5AB-8762-465E-85A8-394BD19BF14E}" type="slidenum">
              <a:rPr lang="en-US" smtClean="0"/>
              <a:t>3</a:t>
            </a:fld>
            <a:endParaRPr lang="en-US"/>
          </a:p>
        </p:txBody>
      </p:sp>
      <p:pic>
        <p:nvPicPr>
          <p:cNvPr id="5122" name="Picture 2" descr="C:\Program Files (x86)\Microsoft Office\MEDIA\CAGCAT10\j0195384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2512314"/>
            <a:ext cx="2133600" cy="2440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421305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PHÉP THÍCH ỨNG – ADAPT 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744686"/>
            <a:ext cx="64770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 err="1" smtClean="0"/>
              <a:t>Chuyển</a:t>
            </a:r>
            <a:r>
              <a:rPr lang="en-US" sz="2400" dirty="0" smtClean="0"/>
              <a:t> </a:t>
            </a:r>
            <a:r>
              <a:rPr lang="en-US" sz="2400" dirty="0" err="1" smtClean="0"/>
              <a:t>đối</a:t>
            </a:r>
            <a:r>
              <a:rPr lang="en-US" sz="2400" dirty="0" smtClean="0"/>
              <a:t> </a:t>
            </a:r>
            <a:r>
              <a:rPr lang="en-US" sz="2400" dirty="0" err="1" smtClean="0"/>
              <a:t>tượng</a:t>
            </a:r>
            <a:r>
              <a:rPr lang="en-US" sz="2400" dirty="0" smtClean="0"/>
              <a:t> </a:t>
            </a:r>
            <a:r>
              <a:rPr lang="en-US" sz="2400" dirty="0" err="1" smtClean="0"/>
              <a:t>cũ</a:t>
            </a:r>
            <a:r>
              <a:rPr lang="en-US" sz="2400" dirty="0" smtClean="0"/>
              <a:t> sang </a:t>
            </a:r>
            <a:r>
              <a:rPr lang="en-US" sz="2400" dirty="0" err="1" smtClean="0"/>
              <a:t>đối</a:t>
            </a:r>
            <a:r>
              <a:rPr lang="en-US" sz="2400" dirty="0" smtClean="0"/>
              <a:t> </a:t>
            </a:r>
            <a:r>
              <a:rPr lang="en-US" sz="2400" dirty="0" err="1" smtClean="0"/>
              <a:t>tượng</a:t>
            </a:r>
            <a:r>
              <a:rPr lang="en-US" sz="2400" dirty="0" smtClean="0"/>
              <a:t> </a:t>
            </a:r>
            <a:r>
              <a:rPr lang="en-US" sz="2400" dirty="0" err="1" smtClean="0"/>
              <a:t>mới</a:t>
            </a:r>
            <a:r>
              <a:rPr lang="en-US" sz="2400" dirty="0" smtClean="0"/>
              <a:t> , </a:t>
            </a:r>
            <a:r>
              <a:rPr lang="en-US" sz="2400" dirty="0" err="1" smtClean="0"/>
              <a:t>tạo</a:t>
            </a:r>
            <a:r>
              <a:rPr lang="en-US" sz="2400" dirty="0" smtClean="0"/>
              <a:t> </a:t>
            </a:r>
            <a:r>
              <a:rPr lang="en-US" sz="2400" dirty="0" err="1" smtClean="0"/>
              <a:t>hình</a:t>
            </a:r>
            <a:r>
              <a:rPr lang="en-US" sz="2400" dirty="0" smtClean="0"/>
              <a:t> </a:t>
            </a:r>
            <a:r>
              <a:rPr lang="en-US" sz="2400" dirty="0" err="1" smtClean="0"/>
              <a:t>ảnh</a:t>
            </a:r>
            <a:r>
              <a:rPr lang="en-US" sz="2400" dirty="0" smtClean="0"/>
              <a:t> </a:t>
            </a:r>
            <a:r>
              <a:rPr lang="en-US" sz="2400" dirty="0" err="1" smtClean="0"/>
              <a:t>mới</a:t>
            </a:r>
            <a:r>
              <a:rPr lang="en-US" sz="2400" dirty="0" smtClean="0"/>
              <a:t> </a:t>
            </a:r>
            <a:r>
              <a:rPr lang="en-US" sz="2400" dirty="0" err="1" smtClean="0"/>
              <a:t>thân</a:t>
            </a:r>
            <a:r>
              <a:rPr lang="en-US" sz="2400" dirty="0" smtClean="0"/>
              <a:t> </a:t>
            </a:r>
            <a:r>
              <a:rPr lang="en-US" sz="2400" dirty="0" err="1" smtClean="0"/>
              <a:t>thiện</a:t>
            </a:r>
            <a:r>
              <a:rPr lang="en-US" sz="2400" dirty="0" smtClean="0"/>
              <a:t>, </a:t>
            </a:r>
            <a:r>
              <a:rPr lang="en-US" sz="2400" dirty="0" err="1" smtClean="0"/>
              <a:t>gần</a:t>
            </a:r>
            <a:r>
              <a:rPr lang="en-US" sz="2400" dirty="0" smtClean="0"/>
              <a:t> </a:t>
            </a:r>
            <a:r>
              <a:rPr lang="en-US" sz="2400" dirty="0" err="1" smtClean="0"/>
              <a:t>gũi</a:t>
            </a:r>
            <a:r>
              <a:rPr lang="en-US" sz="2400" dirty="0" smtClean="0"/>
              <a:t>, </a:t>
            </a:r>
            <a:r>
              <a:rPr lang="en-US" sz="2400" dirty="0" err="1" smtClean="0"/>
              <a:t>đẹp</a:t>
            </a:r>
            <a:r>
              <a:rPr lang="en-US" sz="2400" dirty="0" smtClean="0"/>
              <a:t> </a:t>
            </a:r>
            <a:r>
              <a:rPr lang="en-US" sz="2400" dirty="0" err="1" smtClean="0"/>
              <a:t>hơn</a:t>
            </a:r>
            <a:r>
              <a:rPr lang="en-US" sz="2400" dirty="0" smtClean="0"/>
              <a:t>?</a:t>
            </a:r>
          </a:p>
          <a:p>
            <a:pPr marL="0" indent="0">
              <a:buNone/>
            </a:pPr>
            <a:r>
              <a:rPr lang="en-US" sz="2400" dirty="0" err="1" smtClean="0"/>
              <a:t>Một</a:t>
            </a:r>
            <a:r>
              <a:rPr lang="en-US" sz="2400" dirty="0" smtClean="0"/>
              <a:t> </a:t>
            </a:r>
            <a:r>
              <a:rPr lang="en-US" sz="2400" dirty="0" err="1" smtClean="0"/>
              <a:t>vài</a:t>
            </a:r>
            <a:r>
              <a:rPr lang="en-US" sz="2400" dirty="0" smtClean="0"/>
              <a:t> </a:t>
            </a:r>
            <a:r>
              <a:rPr lang="en-US" sz="2400" dirty="0" err="1" smtClean="0"/>
              <a:t>câu</a:t>
            </a:r>
            <a:r>
              <a:rPr lang="en-US" sz="2400" dirty="0" smtClean="0"/>
              <a:t> </a:t>
            </a:r>
            <a:r>
              <a:rPr lang="en-US" sz="2400" dirty="0" err="1" smtClean="0"/>
              <a:t>gợi</a:t>
            </a:r>
            <a:r>
              <a:rPr lang="en-US" sz="2400" dirty="0" smtClean="0"/>
              <a:t> ý :</a:t>
            </a:r>
          </a:p>
          <a:p>
            <a:pPr lvl="1" indent="-342900">
              <a:buFont typeface="Wingdings" pitchFamily="2" charset="2"/>
              <a:buChar char=""/>
            </a:pPr>
            <a:r>
              <a:rPr lang="en-US" sz="2000" dirty="0" err="1" smtClean="0"/>
              <a:t>Làm</a:t>
            </a:r>
            <a:r>
              <a:rPr lang="en-US" sz="2000" dirty="0" smtClean="0"/>
              <a:t> </a:t>
            </a:r>
            <a:r>
              <a:rPr lang="en-US" sz="2000" dirty="0" err="1" smtClean="0"/>
              <a:t>thế</a:t>
            </a:r>
            <a:r>
              <a:rPr lang="en-US" sz="2000" dirty="0" smtClean="0"/>
              <a:t> </a:t>
            </a:r>
            <a:r>
              <a:rPr lang="en-US" sz="2000" dirty="0" err="1" smtClean="0"/>
              <a:t>nào</a:t>
            </a:r>
            <a:r>
              <a:rPr lang="en-US" sz="2000" dirty="0" smtClean="0"/>
              <a:t> </a:t>
            </a:r>
            <a:r>
              <a:rPr lang="en-US" sz="2000" dirty="0" err="1" smtClean="0"/>
              <a:t>để</a:t>
            </a:r>
            <a:r>
              <a:rPr lang="en-US" sz="2000" dirty="0" smtClean="0"/>
              <a:t> </a:t>
            </a:r>
            <a:r>
              <a:rPr lang="en-US" sz="2000" dirty="0" err="1" smtClean="0"/>
              <a:t>thích</a:t>
            </a:r>
            <a:r>
              <a:rPr lang="en-US" sz="2000" dirty="0" smtClean="0"/>
              <a:t> </a:t>
            </a:r>
            <a:r>
              <a:rPr lang="en-US" sz="2000" dirty="0" err="1" smtClean="0"/>
              <a:t>nghi</a:t>
            </a:r>
            <a:r>
              <a:rPr lang="en-US" sz="2000" dirty="0" smtClean="0"/>
              <a:t> </a:t>
            </a:r>
            <a:r>
              <a:rPr lang="en-US" sz="2000" dirty="0" err="1" smtClean="0"/>
              <a:t>tốt</a:t>
            </a:r>
            <a:r>
              <a:rPr lang="en-US" sz="2000" dirty="0" smtClean="0"/>
              <a:t> </a:t>
            </a:r>
            <a:r>
              <a:rPr lang="en-US" sz="2000" dirty="0" err="1" smtClean="0"/>
              <a:t>hơn</a:t>
            </a:r>
            <a:r>
              <a:rPr lang="en-US" sz="2000" dirty="0" smtClean="0"/>
              <a:t> ?</a:t>
            </a:r>
          </a:p>
          <a:p>
            <a:pPr lvl="1" indent="-342900">
              <a:buFont typeface="Wingdings" pitchFamily="2" charset="2"/>
              <a:buChar char=""/>
            </a:pPr>
            <a:r>
              <a:rPr lang="en-US" sz="2000" dirty="0" err="1" smtClean="0"/>
              <a:t>Làm</a:t>
            </a:r>
            <a:r>
              <a:rPr lang="en-US" sz="2000" dirty="0" smtClean="0"/>
              <a:t> </a:t>
            </a:r>
            <a:r>
              <a:rPr lang="en-US" sz="2000" dirty="0" err="1" smtClean="0"/>
              <a:t>thế</a:t>
            </a:r>
            <a:r>
              <a:rPr lang="en-US" sz="2000" dirty="0" smtClean="0"/>
              <a:t> </a:t>
            </a:r>
            <a:r>
              <a:rPr lang="en-US" sz="2000" dirty="0" err="1" smtClean="0"/>
              <a:t>nào</a:t>
            </a:r>
            <a:r>
              <a:rPr lang="en-US" sz="2000" dirty="0" smtClean="0"/>
              <a:t> </a:t>
            </a:r>
            <a:r>
              <a:rPr lang="en-US" sz="2000" dirty="0" err="1" smtClean="0"/>
              <a:t>để</a:t>
            </a:r>
            <a:r>
              <a:rPr lang="en-US" sz="2000" dirty="0" smtClean="0"/>
              <a:t> </a:t>
            </a:r>
            <a:r>
              <a:rPr lang="en-US" sz="2000" dirty="0" err="1" smtClean="0"/>
              <a:t>có</a:t>
            </a:r>
            <a:r>
              <a:rPr lang="en-US" sz="2000" dirty="0" smtClean="0"/>
              <a:t> </a:t>
            </a:r>
            <a:r>
              <a:rPr lang="en-US" sz="2000" dirty="0" err="1" smtClean="0"/>
              <a:t>thể</a:t>
            </a:r>
            <a:r>
              <a:rPr lang="en-US" sz="2000" dirty="0" smtClean="0"/>
              <a:t> </a:t>
            </a:r>
            <a:r>
              <a:rPr lang="en-US" sz="2000" dirty="0" err="1" smtClean="0"/>
              <a:t>tương</a:t>
            </a:r>
            <a:r>
              <a:rPr lang="en-US" sz="2000" dirty="0" smtClean="0"/>
              <a:t> </a:t>
            </a:r>
            <a:r>
              <a:rPr lang="en-US" sz="2000" dirty="0" err="1" smtClean="0"/>
              <a:t>thích</a:t>
            </a:r>
            <a:r>
              <a:rPr lang="en-US" sz="2000" dirty="0" smtClean="0"/>
              <a:t> </a:t>
            </a:r>
            <a:r>
              <a:rPr lang="en-US" sz="2000" dirty="0" err="1" smtClean="0"/>
              <a:t>tốt</a:t>
            </a:r>
            <a:r>
              <a:rPr lang="en-US" sz="2000" dirty="0" smtClean="0"/>
              <a:t> ?</a:t>
            </a:r>
          </a:p>
          <a:p>
            <a:pPr lvl="1" indent="-342900">
              <a:buFont typeface="Wingdings" pitchFamily="2" charset="2"/>
              <a:buChar char=""/>
            </a:pPr>
            <a:r>
              <a:rPr lang="en-US" sz="2000" dirty="0"/>
              <a:t> </a:t>
            </a:r>
            <a:r>
              <a:rPr lang="en-US" sz="2000" dirty="0" err="1" smtClean="0"/>
              <a:t>Làm</a:t>
            </a:r>
            <a:r>
              <a:rPr lang="en-US" sz="2000" dirty="0" smtClean="0"/>
              <a:t> </a:t>
            </a:r>
            <a:r>
              <a:rPr lang="en-US" sz="2000" dirty="0" err="1" smtClean="0"/>
              <a:t>thế</a:t>
            </a:r>
            <a:r>
              <a:rPr lang="en-US" sz="2000" dirty="0" smtClean="0"/>
              <a:t> </a:t>
            </a:r>
            <a:r>
              <a:rPr lang="en-US" sz="2000" dirty="0" err="1" smtClean="0"/>
              <a:t>nào</a:t>
            </a:r>
            <a:r>
              <a:rPr lang="en-US" sz="2000" dirty="0" smtClean="0"/>
              <a:t> </a:t>
            </a:r>
            <a:r>
              <a:rPr lang="en-US" sz="2000" dirty="0" err="1" smtClean="0"/>
              <a:t>để</a:t>
            </a:r>
            <a:r>
              <a:rPr lang="en-US" sz="2000" dirty="0" smtClean="0"/>
              <a:t> </a:t>
            </a:r>
            <a:r>
              <a:rPr lang="en-US" sz="2000" dirty="0" err="1" smtClean="0"/>
              <a:t>thích</a:t>
            </a:r>
            <a:r>
              <a:rPr lang="en-US" sz="2000" dirty="0" smtClean="0"/>
              <a:t> </a:t>
            </a:r>
            <a:r>
              <a:rPr lang="en-US" sz="2000" dirty="0" err="1" smtClean="0"/>
              <a:t>hợp</a:t>
            </a:r>
            <a:r>
              <a:rPr lang="en-US" sz="2000" dirty="0" smtClean="0"/>
              <a:t> </a:t>
            </a:r>
            <a:r>
              <a:rPr lang="en-US" sz="2000" dirty="0" err="1" smtClean="0"/>
              <a:t>hơn</a:t>
            </a:r>
            <a:r>
              <a:rPr lang="en-US" sz="2000" dirty="0" smtClean="0"/>
              <a:t> ?</a:t>
            </a:r>
          </a:p>
          <a:p>
            <a:pPr lvl="1" indent="-342900">
              <a:buFont typeface="Wingdings" pitchFamily="2" charset="2"/>
              <a:buChar char=""/>
            </a:pPr>
            <a:r>
              <a:rPr lang="en-US" sz="2000" dirty="0" err="1" smtClean="0"/>
              <a:t>Có</a:t>
            </a:r>
            <a:r>
              <a:rPr lang="en-US" sz="2000" dirty="0" smtClean="0"/>
              <a:t> </a:t>
            </a:r>
            <a:r>
              <a:rPr lang="en-US" sz="2000" dirty="0" err="1" smtClean="0"/>
              <a:t>cái</a:t>
            </a:r>
            <a:r>
              <a:rPr lang="en-US" sz="2000" dirty="0" smtClean="0"/>
              <a:t> </a:t>
            </a:r>
            <a:r>
              <a:rPr lang="en-US" sz="2000" dirty="0" err="1" smtClean="0"/>
              <a:t>gì</a:t>
            </a:r>
            <a:r>
              <a:rPr lang="en-US" sz="2000" dirty="0" smtClean="0"/>
              <a:t> </a:t>
            </a:r>
            <a:r>
              <a:rPr lang="en-US" sz="2000" dirty="0" err="1" smtClean="0"/>
              <a:t>khác</a:t>
            </a:r>
            <a:r>
              <a:rPr lang="en-US" sz="2000" dirty="0" smtClean="0"/>
              <a:t> </a:t>
            </a:r>
            <a:r>
              <a:rPr lang="en-US" sz="2000" dirty="0" err="1" smtClean="0"/>
              <a:t>mà</a:t>
            </a:r>
            <a:r>
              <a:rPr lang="en-US" sz="2000" dirty="0" smtClean="0"/>
              <a:t> </a:t>
            </a:r>
            <a:r>
              <a:rPr lang="en-US" sz="2000" dirty="0" err="1" smtClean="0"/>
              <a:t>tương</a:t>
            </a:r>
            <a:r>
              <a:rPr lang="en-US" sz="2000" dirty="0" smtClean="0"/>
              <a:t> </a:t>
            </a:r>
            <a:r>
              <a:rPr lang="en-US" sz="2000" dirty="0" err="1" smtClean="0"/>
              <a:t>tự</a:t>
            </a:r>
            <a:r>
              <a:rPr lang="en-US" sz="2000" dirty="0" smtClean="0"/>
              <a:t> </a:t>
            </a:r>
            <a:r>
              <a:rPr lang="en-US" sz="2000" dirty="0" err="1" smtClean="0"/>
              <a:t>cái</a:t>
            </a:r>
            <a:r>
              <a:rPr lang="en-US" sz="2000" dirty="0" smtClean="0"/>
              <a:t> </a:t>
            </a:r>
            <a:r>
              <a:rPr lang="en-US" sz="2000" dirty="0" err="1" smtClean="0"/>
              <a:t>chúng</a:t>
            </a:r>
            <a:r>
              <a:rPr lang="en-US" sz="2000" dirty="0" smtClean="0"/>
              <a:t> ta </a:t>
            </a:r>
            <a:r>
              <a:rPr lang="en-US" sz="2000" dirty="0" err="1" smtClean="0"/>
              <a:t>đang</a:t>
            </a:r>
            <a:r>
              <a:rPr lang="en-US" sz="2000" dirty="0" smtClean="0"/>
              <a:t> </a:t>
            </a:r>
            <a:r>
              <a:rPr lang="en-US" sz="2000" dirty="0" err="1" smtClean="0"/>
              <a:t>xét</a:t>
            </a:r>
            <a:r>
              <a:rPr lang="en-US" sz="2000" dirty="0" smtClean="0"/>
              <a:t> </a:t>
            </a:r>
            <a:r>
              <a:rPr lang="en-US" sz="2000" dirty="0" err="1" smtClean="0"/>
              <a:t>không</a:t>
            </a:r>
            <a:r>
              <a:rPr lang="en-US" sz="2000" dirty="0" smtClean="0"/>
              <a:t> . </a:t>
            </a:r>
            <a:r>
              <a:rPr lang="en-US" sz="2000" dirty="0" err="1" smtClean="0"/>
              <a:t>Nhưng</a:t>
            </a:r>
            <a:r>
              <a:rPr lang="en-US" sz="2000" dirty="0" smtClean="0"/>
              <a:t> </a:t>
            </a:r>
            <a:r>
              <a:rPr lang="en-US" sz="2000" dirty="0" err="1" smtClean="0"/>
              <a:t>trontg</a:t>
            </a:r>
            <a:r>
              <a:rPr lang="en-US" sz="2000" dirty="0" smtClean="0"/>
              <a:t> </a:t>
            </a:r>
            <a:r>
              <a:rPr lang="en-US" sz="2000" dirty="0" err="1" smtClean="0"/>
              <a:t>một</a:t>
            </a:r>
            <a:r>
              <a:rPr lang="en-US" sz="2000" dirty="0" smtClean="0"/>
              <a:t> </a:t>
            </a:r>
            <a:r>
              <a:rPr lang="en-US" sz="2000" dirty="0" err="1" smtClean="0"/>
              <a:t>tình</a:t>
            </a:r>
            <a:r>
              <a:rPr lang="en-US" sz="2000" dirty="0" smtClean="0"/>
              <a:t> </a:t>
            </a:r>
            <a:r>
              <a:rPr lang="en-US" sz="2000" dirty="0" err="1" smtClean="0"/>
              <a:t>huống</a:t>
            </a:r>
            <a:r>
              <a:rPr lang="en-US" sz="2000" dirty="0" smtClean="0"/>
              <a:t> </a:t>
            </a:r>
            <a:r>
              <a:rPr lang="en-US" sz="2000" dirty="0" err="1" smtClean="0"/>
              <a:t>khác</a:t>
            </a:r>
            <a:r>
              <a:rPr lang="en-US" sz="2000" dirty="0" smtClean="0"/>
              <a:t> ?</a:t>
            </a:r>
          </a:p>
          <a:p>
            <a:pPr lvl="1" indent="-342900">
              <a:buFont typeface="Wingdings" pitchFamily="2" charset="2"/>
              <a:buChar char=""/>
            </a:pPr>
            <a:endParaRPr lang="en-US" sz="20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vi-VN" smtClean="0"/>
              <a:t>28/06/2016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NGUYEN THI KIM KHANH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DF5AB-8762-465E-85A8-394BD19BF14E}" type="slidenum">
              <a:rPr lang="en-US" smtClean="0"/>
              <a:t>4</a:t>
            </a:fld>
            <a:endParaRPr lang="en-US"/>
          </a:p>
        </p:txBody>
      </p:sp>
      <p:pic>
        <p:nvPicPr>
          <p:cNvPr id="6146" name="Picture 2" descr="C:\Program Files (x86)\Microsoft Office\MEDIA\CAGCAT10\j0230876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2362200"/>
            <a:ext cx="2547796" cy="1950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61771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322</Words>
  <Application>Microsoft Office PowerPoint</Application>
  <PresentationFormat>On-screen Show (4:3)</PresentationFormat>
  <Paragraphs>48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PHƯƠNG PHÁP SÁNG TẠO SCAMPER</vt:lpstr>
      <vt:lpstr>PHÉP THAY THẾ - SUBSITUTE</vt:lpstr>
      <vt:lpstr>PHÉP KẾT HỢP – COMBINE</vt:lpstr>
      <vt:lpstr>PHÉP THÍCH ỨNG – ADAPT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PHÁP SÁNG TẠO PHƯƠNG SCAMPER</dc:title>
  <dc:creator>K.CNTT</dc:creator>
  <cp:lastModifiedBy>K.CNTT</cp:lastModifiedBy>
  <cp:revision>7</cp:revision>
  <dcterms:created xsi:type="dcterms:W3CDTF">2016-06-28T00:39:50Z</dcterms:created>
  <dcterms:modified xsi:type="dcterms:W3CDTF">2016-06-28T01:50:37Z</dcterms:modified>
</cp:coreProperties>
</file>